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3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BD93-77AE-4C46-B170-926AFE18108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8895-D52A-49DD-B651-573FC56F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Metasploit Basics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endParaRPr lang="en-US" sz="3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A168890D-7623-46A3-97F5-38D91D83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4" name="Picture 3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762956F2-8620-0172-47A0-C81AC88B1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5480-FB86-BF09-46DE-86745A07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8717-45D3-1C1C-0C09-952AD3C8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control what and how Metasploit payload’s function</a:t>
            </a:r>
          </a:p>
          <a:p>
            <a:r>
              <a:rPr lang="en-US" dirty="0"/>
              <a:t>Common module options:</a:t>
            </a:r>
          </a:p>
          <a:p>
            <a:pPr lvl="1"/>
            <a:r>
              <a:rPr lang="en-US" dirty="0"/>
              <a:t>LHOST – Local host (the host performing the attack)</a:t>
            </a:r>
          </a:p>
          <a:p>
            <a:pPr lvl="1"/>
            <a:r>
              <a:rPr lang="en-US" dirty="0"/>
              <a:t>LPORT – Local port (the port on the local system that will accept the connection from the target)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F01F3-B028-F1F0-2CFE-F5A0E52F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100975"/>
            <a:ext cx="7525800" cy="221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63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ECD2-7167-70C1-B65D-ECA3B788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the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4327-6288-070A-FC42-365AC413A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module is loaded, the payload selected, and the options set type </a:t>
            </a:r>
            <a:r>
              <a:rPr lang="en-US" b="1" dirty="0"/>
              <a:t>exploit</a:t>
            </a:r>
            <a:r>
              <a:rPr lang="en-US" dirty="0"/>
              <a:t> or </a:t>
            </a:r>
            <a:r>
              <a:rPr lang="en-US" b="1" dirty="0"/>
              <a:t>run</a:t>
            </a:r>
            <a:r>
              <a:rPr lang="en-US" dirty="0"/>
              <a:t> to activate the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49987-0D07-74A2-ED4A-65EFC48B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38" y="3086163"/>
            <a:ext cx="8164064" cy="181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</a:t>
            </a:r>
            <a:r>
              <a:rPr lang="en-US" sz="1600"/>
              <a:t>– 419-267-1354</a:t>
            </a:r>
            <a:endParaRPr lang="en-US" sz="1600" dirty="0"/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A6696831-E271-C415-1EF1-4CE5442DE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FD6E5-6336-4EB3-A3D7-C8D2C154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AA6F5-D4C9-4697-BAC0-8F26395E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Metasploit’s Purpose.</a:t>
            </a:r>
          </a:p>
          <a:p>
            <a:r>
              <a:rPr lang="en-US" dirty="0"/>
              <a:t>Define Metasploit Terminology.</a:t>
            </a:r>
          </a:p>
          <a:p>
            <a:r>
              <a:rPr lang="en-US" dirty="0"/>
              <a:t>Discuss Basic Metasploit Usage.</a:t>
            </a:r>
          </a:p>
          <a:p>
            <a:r>
              <a:rPr lang="en-US" dirty="0"/>
              <a:t>Demonstrate Basic Metasploit Usage.</a:t>
            </a:r>
          </a:p>
        </p:txBody>
      </p:sp>
    </p:spTree>
    <p:extLst>
      <p:ext uri="{BB962C8B-B14F-4D97-AF65-F5344CB8AC3E}">
        <p14:creationId xmlns:p14="http://schemas.microsoft.com/office/powerpoint/2010/main" val="21204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Metasploit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EF1F-21CA-4695-8398-A5DA7DD5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Metasploit is a Ruby based, open-source framework designed to provide a consistent and easily expandable way to use security tools and exploits</a:t>
            </a:r>
          </a:p>
          <a:p>
            <a:pPr lvl="1"/>
            <a:r>
              <a:rPr lang="en-US" dirty="0"/>
              <a:t>Used by black and white hat security professionals</a:t>
            </a:r>
          </a:p>
          <a:p>
            <a:pPr lvl="2"/>
            <a:r>
              <a:rPr lang="en-US" b="1" dirty="0"/>
              <a:t>This tool should NOT be used in a production environment!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AD6BE-503D-474D-9E19-AFBED784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643" y="3677575"/>
            <a:ext cx="2994388" cy="216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19A136-7739-4FA9-8876-F4C8C852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0" y="3677575"/>
            <a:ext cx="3045795" cy="171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4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8490-BCC5-4D2E-A18D-BD8ED36F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Metasploit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130C-8F2F-4468-8FC6-07F3CA3A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85788" cy="3880773"/>
          </a:xfrm>
        </p:spPr>
        <p:txBody>
          <a:bodyPr/>
          <a:lstStyle/>
          <a:p>
            <a:r>
              <a:rPr lang="en-US" dirty="0"/>
              <a:t>Vulnerability – A security flaw in software or hardware that may be susceptible to exploitation.</a:t>
            </a:r>
          </a:p>
          <a:p>
            <a:endParaRPr lang="en-US" dirty="0"/>
          </a:p>
          <a:p>
            <a:r>
              <a:rPr lang="en-US" dirty="0"/>
              <a:t>Exploit – The act of taking advantage of a vulnerability.</a:t>
            </a:r>
          </a:p>
          <a:p>
            <a:endParaRPr lang="en-US" dirty="0"/>
          </a:p>
          <a:p>
            <a:r>
              <a:rPr lang="en-US" dirty="0"/>
              <a:t>Payload – The module that will execute when the exploit is successful.</a:t>
            </a:r>
          </a:p>
          <a:p>
            <a:endParaRPr lang="en-US" dirty="0"/>
          </a:p>
        </p:txBody>
      </p:sp>
      <p:pic>
        <p:nvPicPr>
          <p:cNvPr id="5" name="Picture 4" descr="A pair of glasses&#10;&#10;Description automatically generated with medium confidence">
            <a:extLst>
              <a:ext uri="{FF2B5EF4-FFF2-40B4-BE49-F238E27FC236}">
                <a16:creationId xmlns:a16="http://schemas.microsoft.com/office/drawing/2014/main" id="{EAFF09D9-AE25-435C-9559-3FEEA83F5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752180"/>
            <a:ext cx="1979217" cy="132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37C47-82BA-4C8F-BE93-012A89BC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31" y="3072980"/>
            <a:ext cx="1865537" cy="132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0FE06D8D-892B-4AFE-A0B2-91B0C148A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405209"/>
            <a:ext cx="1979217" cy="1636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93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07B-7ECB-4F84-A0C2-D98699A0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Metasploit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5CC8-9EB9-4638-A085-BE9473D17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Vulnerability</a:t>
            </a:r>
          </a:p>
          <a:p>
            <a:r>
              <a:rPr lang="en-US" dirty="0"/>
              <a:t>Load Module</a:t>
            </a:r>
          </a:p>
          <a:p>
            <a:r>
              <a:rPr lang="en-US" dirty="0"/>
              <a:t>Set Options</a:t>
            </a:r>
          </a:p>
          <a:p>
            <a:r>
              <a:rPr lang="en-US" dirty="0"/>
              <a:t>Select Payload</a:t>
            </a:r>
          </a:p>
          <a:p>
            <a:r>
              <a:rPr lang="en-US" dirty="0"/>
              <a:t>Set Options</a:t>
            </a:r>
          </a:p>
          <a:p>
            <a:r>
              <a:rPr lang="en-US" dirty="0"/>
              <a:t>Exploit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F9D8-3BB1-4ED1-67F9-0788EFC6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206F-4F6E-A80C-A8B2-1148AD21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Metasploit is primarily designed </a:t>
            </a:r>
            <a:r>
              <a:rPr lang="en-US"/>
              <a:t>to exploit, not find, </a:t>
            </a:r>
            <a:r>
              <a:rPr lang="en-US" dirty="0"/>
              <a:t>vulnerabilities </a:t>
            </a:r>
          </a:p>
          <a:p>
            <a:r>
              <a:rPr lang="en-US" dirty="0"/>
              <a:t>Metasploit contains tools that can be used to discover systems and vulnerabilities</a:t>
            </a:r>
          </a:p>
          <a:p>
            <a:pPr lvl="1"/>
            <a:r>
              <a:rPr lang="en-US" dirty="0" err="1"/>
              <a:t>db_nmap</a:t>
            </a:r>
            <a:endParaRPr lang="en-US" dirty="0"/>
          </a:p>
          <a:p>
            <a:pPr lvl="2"/>
            <a:r>
              <a:rPr lang="en-US" dirty="0"/>
              <a:t>Version of </a:t>
            </a:r>
            <a:r>
              <a:rPr lang="en-US" dirty="0" err="1"/>
              <a:t>nmap</a:t>
            </a:r>
            <a:r>
              <a:rPr lang="en-US" dirty="0"/>
              <a:t> that saves results to a database</a:t>
            </a:r>
          </a:p>
          <a:p>
            <a:pPr lvl="1"/>
            <a:r>
              <a:rPr lang="en-US" dirty="0"/>
              <a:t>Connect</a:t>
            </a:r>
          </a:p>
          <a:p>
            <a:pPr lvl="2"/>
            <a:r>
              <a:rPr lang="en-US" dirty="0"/>
              <a:t>Built in </a:t>
            </a:r>
            <a:r>
              <a:rPr lang="en-US" dirty="0" err="1"/>
              <a:t>ncat</a:t>
            </a:r>
            <a:r>
              <a:rPr lang="en-US" dirty="0"/>
              <a:t> program</a:t>
            </a:r>
          </a:p>
          <a:p>
            <a:r>
              <a:rPr lang="en-US" dirty="0"/>
              <a:t>Metasploit is designed to interface with a database to allow you to save your work</a:t>
            </a:r>
          </a:p>
          <a:p>
            <a:r>
              <a:rPr lang="en-US" dirty="0"/>
              <a:t>Metasploit passes any commands it doesn’t recognize to the local operating system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6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F5AB-2507-F380-6B38-F2CF85FF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1327-BE1E-B552-FE51-11258F4D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Modules are Ruby scripts that plug into then extend Metasploit's functionality</a:t>
            </a:r>
          </a:p>
          <a:p>
            <a:r>
              <a:rPr lang="en-US" dirty="0"/>
              <a:t>Exploits are modules that use payloads</a:t>
            </a:r>
          </a:p>
          <a:p>
            <a:r>
              <a:rPr lang="en-US" dirty="0"/>
              <a:t>Search is a useful command used to locate available modules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F0209-7C1D-D75D-B89D-ACEF3C38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6" y="3554963"/>
            <a:ext cx="8108073" cy="284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18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3E8F-F4DA-513E-682F-F1C1E863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111A-812D-B7F1-A901-E4A82B2E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control what and how Metasploit module's function</a:t>
            </a:r>
          </a:p>
          <a:p>
            <a:r>
              <a:rPr lang="en-US" dirty="0"/>
              <a:t>Common module options:</a:t>
            </a:r>
          </a:p>
          <a:p>
            <a:pPr lvl="1"/>
            <a:r>
              <a:rPr lang="en-US" dirty="0"/>
              <a:t>RHOSTS – Remote host (the host being targeted)</a:t>
            </a:r>
          </a:p>
          <a:p>
            <a:pPr lvl="1"/>
            <a:r>
              <a:rPr lang="en-US" dirty="0"/>
              <a:t>RPORT – Remote port (the port being targeted)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7CA0C-BA7D-7C5F-5094-3EC6D20C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17" y="4496504"/>
            <a:ext cx="8477301" cy="132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86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B93A-C0EE-18B2-83A6-85A2CB6C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1DFE6-6A79-8A48-ABF3-8B968AAE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types of payloads</a:t>
            </a:r>
          </a:p>
          <a:p>
            <a:pPr lvl="1"/>
            <a:r>
              <a:rPr lang="en-US" dirty="0"/>
              <a:t>bind – Establish a connection from the local system to the remote system</a:t>
            </a:r>
          </a:p>
          <a:p>
            <a:pPr lvl="1"/>
            <a:r>
              <a:rPr lang="en-US" dirty="0" err="1"/>
              <a:t>reverse_bind</a:t>
            </a:r>
            <a:r>
              <a:rPr lang="en-US" dirty="0"/>
              <a:t> – Establish a connection from the remote system to the local system</a:t>
            </a:r>
          </a:p>
          <a:p>
            <a:pPr lvl="2"/>
            <a:r>
              <a:rPr lang="en-US" dirty="0"/>
              <a:t>Normally used when a firewall prevents direct access to the remote system</a:t>
            </a:r>
          </a:p>
          <a:p>
            <a:pPr lvl="1"/>
            <a:r>
              <a:rPr lang="en-US" dirty="0" err="1"/>
              <a:t>meterpreter</a:t>
            </a:r>
            <a:r>
              <a:rPr lang="en-US" dirty="0"/>
              <a:t> – Fileless shell replacement software for Windows (uses </a:t>
            </a:r>
            <a:r>
              <a:rPr lang="en-US" dirty="0" err="1"/>
              <a:t>dll</a:t>
            </a:r>
            <a:r>
              <a:rPr lang="en-US" dirty="0"/>
              <a:t> injection)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6EE0E-31C2-2C65-C554-B106B2D9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69" y="4148178"/>
            <a:ext cx="4077250" cy="241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3691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Metasploit Basics   </vt:lpstr>
      <vt:lpstr>Objectives</vt:lpstr>
      <vt:lpstr>Metasploit Overview</vt:lpstr>
      <vt:lpstr>Metasploit Terminology</vt:lpstr>
      <vt:lpstr>Basic Metasploit Process</vt:lpstr>
      <vt:lpstr>Find Vulnerability</vt:lpstr>
      <vt:lpstr>Load Module</vt:lpstr>
      <vt:lpstr>Exploit Options</vt:lpstr>
      <vt:lpstr>Payload Type</vt:lpstr>
      <vt:lpstr>Payload Options</vt:lpstr>
      <vt:lpstr>Exploit the Target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Background</dc:title>
  <dc:creator/>
  <cp:lastModifiedBy/>
  <cp:revision>1</cp:revision>
  <dcterms:created xsi:type="dcterms:W3CDTF">2021-07-13T14:46:45Z</dcterms:created>
  <dcterms:modified xsi:type="dcterms:W3CDTF">2024-07-18T15:11:41Z</dcterms:modified>
</cp:coreProperties>
</file>